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108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715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928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97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089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275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364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221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13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222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381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EAD12-7E77-475A-9B91-58847943E323}" type="datetimeFigureOut">
              <a:rPr lang="ko-KR" altLang="en-US" smtClean="0"/>
              <a:t>2018-07-04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9F30C-D1C2-46A7-9430-34783182EE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896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Big Data Analytics in Healthcare -</a:t>
            </a:r>
            <a:br>
              <a:rPr lang="en-US" altLang="ko-KR" dirty="0" smtClean="0"/>
            </a:br>
            <a:r>
              <a:rPr lang="en-US" altLang="ko-KR" dirty="0" smtClean="0"/>
              <a:t>Lesson6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55885" y="4569192"/>
            <a:ext cx="9144000" cy="1655762"/>
          </a:xfrm>
        </p:spPr>
        <p:txBody>
          <a:bodyPr/>
          <a:lstStyle/>
          <a:p>
            <a:r>
              <a:rPr lang="ko-KR" altLang="en-US" dirty="0" smtClean="0"/>
              <a:t>출처 </a:t>
            </a:r>
            <a:r>
              <a:rPr lang="en-US" altLang="ko-KR" dirty="0" smtClean="0"/>
              <a:t>: https://www.udacity.com/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299203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7560" y="2836741"/>
            <a:ext cx="2521462" cy="269362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7977" y="1858238"/>
            <a:ext cx="3010042" cy="4316518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4842434" y="3569677"/>
            <a:ext cx="1222131" cy="7209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7124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9093" y="1491518"/>
            <a:ext cx="6798776" cy="489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351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8875" y="1485899"/>
            <a:ext cx="7187759" cy="505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768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1449" y="1825625"/>
            <a:ext cx="61491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39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7424" y="1825625"/>
            <a:ext cx="60571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23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5702" y="1825625"/>
            <a:ext cx="61605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761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4845" y="1825625"/>
            <a:ext cx="6402309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6862" y="209257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Combine </a:t>
            </a:r>
            <a:r>
              <a:rPr lang="ko-KR" altLang="en-US" dirty="0" smtClean="0"/>
              <a:t>단계 설명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2110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6998" y="1825625"/>
            <a:ext cx="607800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30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9965" y="2175660"/>
            <a:ext cx="6232069" cy="365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50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7931" y="2156594"/>
            <a:ext cx="6356138" cy="36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50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Introduction to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빅데이터을</a:t>
            </a:r>
            <a:r>
              <a:rPr lang="ko-KR" altLang="en-US" dirty="0" smtClean="0"/>
              <a:t> 가지고 예측모델링에 대해서 얘기해보자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빅데이터 처리를 할 수 있는 </a:t>
            </a:r>
            <a:r>
              <a:rPr lang="en-US" altLang="ko-KR" dirty="0" err="1" smtClean="0"/>
              <a:t>MapReduce</a:t>
            </a:r>
            <a:r>
              <a:rPr lang="ko-KR" altLang="en-US" dirty="0" smtClean="0"/>
              <a:t>에</a:t>
            </a:r>
            <a:r>
              <a:rPr lang="en-US" altLang="ko-KR" dirty="0" smtClean="0"/>
              <a:t> </a:t>
            </a:r>
            <a:r>
              <a:rPr lang="ko-KR" altLang="en-US" dirty="0" smtClean="0"/>
              <a:t>대해서 알아보자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빅데이터 시스템은 분산컴퓨팅과 분산저장소로 이루어짐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MapReduce</a:t>
            </a:r>
            <a:r>
              <a:rPr lang="ko-KR" altLang="en-US" dirty="0" smtClean="0"/>
              <a:t>는 분산컴퓨팅의 기본 개념</a:t>
            </a:r>
            <a:endParaRPr lang="en-US" altLang="ko-KR" dirty="0" smtClean="0"/>
          </a:p>
          <a:p>
            <a:r>
              <a:rPr lang="en-US" altLang="ko-KR" dirty="0" err="1" smtClean="0"/>
              <a:t>MapReduce</a:t>
            </a:r>
            <a:r>
              <a:rPr lang="ko-KR" altLang="en-US" dirty="0" smtClean="0"/>
              <a:t>의 장점</a:t>
            </a:r>
            <a:endParaRPr lang="en-US" altLang="ko-KR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dirty="0" err="1" smtClean="0"/>
              <a:t>내고장성</a:t>
            </a:r>
            <a:endParaRPr lang="en-US" altLang="ko-KR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dirty="0" err="1" smtClean="0"/>
              <a:t>선형확장성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4508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3159" y="2170894"/>
            <a:ext cx="6365682" cy="36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4777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6.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7474" y="2170894"/>
            <a:ext cx="6337051" cy="36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6549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Fault Recovery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9291" y="2291618"/>
            <a:ext cx="3205757" cy="4351338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037745" y="3763109"/>
            <a:ext cx="3077055" cy="15386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05048" y="3938955"/>
            <a:ext cx="46806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Mapper2</a:t>
            </a:r>
            <a:r>
              <a:rPr lang="ko-KR" altLang="en-US" dirty="0" smtClean="0"/>
              <a:t>에 장애 발생하면 어떻게 처리하면 될까요</a:t>
            </a:r>
            <a:r>
              <a:rPr lang="en-US" altLang="ko-KR" dirty="0" smtClean="0"/>
              <a:t>???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37745" y="1424354"/>
            <a:ext cx="10638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MapReduce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내고장성의</a:t>
            </a:r>
            <a:r>
              <a:rPr lang="ko-KR" altLang="en-US" dirty="0" smtClean="0"/>
              <a:t> 특징은 </a:t>
            </a:r>
            <a:r>
              <a:rPr lang="ko-KR" altLang="en-US" dirty="0" err="1" smtClean="0"/>
              <a:t>하둡의</a:t>
            </a:r>
            <a:r>
              <a:rPr lang="ko-KR" altLang="en-US" dirty="0" smtClean="0"/>
              <a:t> 데이터분산과 중복 저장과 관련이 있음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81075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Fault Recovery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3235" y="1852002"/>
            <a:ext cx="6149777" cy="4351338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911007" y="4308232"/>
            <a:ext cx="1573571" cy="182000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573011" y="4618070"/>
            <a:ext cx="2499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Reduce2</a:t>
            </a:r>
            <a:r>
              <a:rPr lang="ko-KR" altLang="en-US" dirty="0" smtClean="0"/>
              <a:t>에 장애 발생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0966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7.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Fault Recovery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MapReduce</a:t>
            </a:r>
            <a:r>
              <a:rPr lang="ko-KR" altLang="en-US" dirty="0" smtClean="0"/>
              <a:t>의 특징 </a:t>
            </a:r>
            <a:endParaRPr lang="en-US" altLang="ko-KR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ko-KR" altLang="en-US" dirty="0" smtClean="0"/>
              <a:t>부분적인 프로세스의 오류가 전체 프로세스의 장애를 일으키지 않음</a:t>
            </a:r>
            <a:r>
              <a:rPr lang="en-US" altLang="ko-KR" dirty="0" smtClean="0"/>
              <a:t>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ko-KR" altLang="en-US" dirty="0" smtClean="0"/>
              <a:t>일부분의 컴포넌트의 오류는 해당 컴포넌트에 대해서만 다시 프로세스만 수행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45955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Distributed File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1407" y="1837306"/>
            <a:ext cx="8209185" cy="421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6074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Distributed File System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9756" y="2304360"/>
            <a:ext cx="6432488" cy="339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6969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Distributed File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89509" y="2299594"/>
            <a:ext cx="6212982" cy="34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085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Distributed File System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5445" y="4458956"/>
            <a:ext cx="6165263" cy="145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897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8. Distributed File System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분산 파일 시스템의 장점</a:t>
            </a:r>
            <a:endParaRPr lang="en-US" altLang="ko-KR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ko-KR" altLang="en-US" dirty="0" smtClean="0"/>
              <a:t>하나의 파일에 대해서 여러 개의 </a:t>
            </a:r>
            <a:r>
              <a:rPr lang="en-US" altLang="ko-KR" dirty="0" smtClean="0"/>
              <a:t>partition</a:t>
            </a:r>
            <a:r>
              <a:rPr lang="ko-KR" altLang="en-US" dirty="0" smtClean="0"/>
              <a:t>을 동시에 접근이 가능</a:t>
            </a:r>
            <a:endParaRPr lang="en-US" altLang="ko-KR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ko-KR" dirty="0" smtClean="0"/>
              <a:t>1~2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Work</a:t>
            </a:r>
            <a:r>
              <a:rPr lang="ko-KR" altLang="en-US" dirty="0" smtClean="0"/>
              <a:t>가 장애가 발생하여도 데이터 조회에 지장이 없음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7221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What is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1283" y="1843210"/>
            <a:ext cx="4529219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91808" y="3147646"/>
            <a:ext cx="6392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자바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파이션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scala</a:t>
            </a:r>
            <a:r>
              <a:rPr lang="ko-KR" altLang="en-US" dirty="0" smtClean="0"/>
              <a:t> 등 여러 프로그래밍 언어로 개발이 가능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91808" y="4452082"/>
            <a:ext cx="6392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하둡은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MapReduce</a:t>
            </a:r>
            <a:r>
              <a:rPr lang="ko-KR" altLang="en-US" dirty="0" smtClean="0"/>
              <a:t>를 실행시키는 있는 환경을 제공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91807" y="5736423"/>
            <a:ext cx="63920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데이터 과학자를 위해서 </a:t>
            </a:r>
            <a:r>
              <a:rPr lang="ko-KR" altLang="en-US" dirty="0" err="1" smtClean="0"/>
              <a:t>하둡</a:t>
            </a:r>
            <a:r>
              <a:rPr lang="ko-KR" altLang="en-US" dirty="0" smtClean="0"/>
              <a:t> 이외에 많은 소프트웨어가 </a:t>
            </a:r>
            <a:r>
              <a:rPr lang="ko-KR" altLang="en-US" dirty="0" err="1" smtClean="0"/>
              <a:t>개발되어짐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예</a:t>
            </a:r>
            <a:r>
              <a:rPr lang="en-US" altLang="ko-KR" dirty="0" smtClean="0"/>
              <a:t>) ETL, Spark, Hive, Pig </a:t>
            </a:r>
            <a:r>
              <a:rPr lang="ko-KR" altLang="en-US" dirty="0" smtClean="0"/>
              <a:t>등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67861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0276" y="4098471"/>
            <a:ext cx="6165263" cy="1458600"/>
          </a:xfrm>
          <a:prstGeom prst="rect">
            <a:avLst/>
          </a:prstGeom>
        </p:spPr>
      </p:pic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8. Distributed File System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2890276" y="4098471"/>
            <a:ext cx="1382786" cy="14586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7579507" y="4090934"/>
            <a:ext cx="1382786" cy="14586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273062" y="2709708"/>
            <a:ext cx="24994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Work1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Work4</a:t>
            </a:r>
            <a:r>
              <a:rPr lang="ko-KR" altLang="en-US" dirty="0" smtClean="0"/>
              <a:t>가 장애가 있어서 전체 데이터는 조회 가능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57837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Design Choice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2449" y="1936825"/>
            <a:ext cx="8398501" cy="1086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15002" y="4237894"/>
            <a:ext cx="55655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더 많은 신뢰성과 확장성을 얻게 됨</a:t>
            </a:r>
            <a:endParaRPr lang="en-US" altLang="ko-K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 smtClean="0"/>
              <a:t>MapReduce</a:t>
            </a:r>
            <a:r>
              <a:rPr lang="ko-KR" altLang="en-US" dirty="0" smtClean="0"/>
              <a:t>에 의해 제공되는 최소화의 기능으로 </a:t>
            </a:r>
            <a:r>
              <a:rPr lang="en-US" altLang="ko-KR" dirty="0" err="1" smtClean="0"/>
              <a:t>maching</a:t>
            </a:r>
            <a:r>
              <a:rPr lang="en-US" altLang="ko-KR" dirty="0" smtClean="0"/>
              <a:t> learning </a:t>
            </a:r>
            <a:r>
              <a:rPr lang="ko-KR" altLang="en-US" dirty="0" smtClean="0"/>
              <a:t>같은 강력한 연산 능력이 필요한 </a:t>
            </a:r>
            <a:r>
              <a:rPr lang="en-US" altLang="ko-KR" dirty="0" smtClean="0"/>
              <a:t> </a:t>
            </a:r>
            <a:r>
              <a:rPr lang="ko-KR" altLang="en-US" dirty="0" smtClean="0"/>
              <a:t>알고리즘을 개발이 가능해짐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7" name="아래쪽 화살표 6"/>
          <p:cNvSpPr/>
          <p:nvPr/>
        </p:nvSpPr>
        <p:spPr>
          <a:xfrm>
            <a:off x="5011615" y="3269762"/>
            <a:ext cx="1172307" cy="58029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3659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9.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Design Choice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7593" y="1567596"/>
            <a:ext cx="8154440" cy="491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8779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10. Analytics With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4892" y="1825625"/>
            <a:ext cx="786221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664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11.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KNN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7438292" cy="46438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96300" y="2258291"/>
            <a:ext cx="26376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어떤 환자가 주어지고 이 환자가 심장병 여부를 </a:t>
            </a:r>
            <a:r>
              <a:rPr lang="ko-KR" altLang="en-US" dirty="0" err="1" smtClean="0"/>
              <a:t>예측할때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비슷한 환자의 데이터를 조회를 해서 예측할 수 있음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69012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11.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KNN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2616" y="1605817"/>
            <a:ext cx="4985144" cy="4626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130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11.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KNN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2778" y="2046960"/>
            <a:ext cx="7186444" cy="390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51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11.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KNN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9793" y="2099394"/>
            <a:ext cx="6852413" cy="38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8712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11.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KNN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2987" y="2108927"/>
            <a:ext cx="6986026" cy="3784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3005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 Linear Regression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7789" y="1825625"/>
            <a:ext cx="64764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549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What is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0640" y="1539230"/>
            <a:ext cx="7498286" cy="461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6909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 Linear Regression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6438" y="1825625"/>
            <a:ext cx="679912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648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 Linear Regression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2493" y="2170894"/>
            <a:ext cx="6547013" cy="36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3715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12. Linear Regression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0646" y="1825625"/>
            <a:ext cx="76707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40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13. Limitations of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1653" y="1825625"/>
            <a:ext cx="606869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9270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13. Limitations of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323469" cy="435133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324" y="3616431"/>
            <a:ext cx="3610655" cy="2495934"/>
          </a:xfrm>
          <a:prstGeom prst="rect">
            <a:avLst/>
          </a:prstGeom>
        </p:spPr>
      </p:pic>
      <p:sp>
        <p:nvSpPr>
          <p:cNvPr id="6" name="오른쪽 화살표 5"/>
          <p:cNvSpPr/>
          <p:nvPr/>
        </p:nvSpPr>
        <p:spPr>
          <a:xfrm>
            <a:off x="5547946" y="4237892"/>
            <a:ext cx="613723" cy="6265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3303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13. Limitations of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086035"/>
            <a:ext cx="3843731" cy="214944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427" y="3063464"/>
            <a:ext cx="4152750" cy="223324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3873" y="3181699"/>
            <a:ext cx="3063919" cy="2207922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3745523" y="4018085"/>
            <a:ext cx="561904" cy="7033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화살표 7"/>
          <p:cNvSpPr/>
          <p:nvPr/>
        </p:nvSpPr>
        <p:spPr>
          <a:xfrm>
            <a:off x="8724900" y="4018085"/>
            <a:ext cx="561904" cy="7033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0202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13. Limitations of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2703" y="2099394"/>
            <a:ext cx="6346594" cy="38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4169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13. Limitations of </a:t>
            </a:r>
            <a:r>
              <a:rPr lang="en-US" altLang="ko-KR" dirty="0" err="1" smtClean="0"/>
              <a:t>MapReduce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9546" y="2056494"/>
            <a:ext cx="6632907" cy="38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622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Computational Process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53906"/>
          </a:xfrm>
        </p:spPr>
        <p:txBody>
          <a:bodyPr>
            <a:normAutofit fontScale="92500"/>
          </a:bodyPr>
          <a:lstStyle/>
          <a:p>
            <a:r>
              <a:rPr lang="en-US" altLang="ko-KR" dirty="0" err="1" smtClean="0"/>
              <a:t>MapReduce</a:t>
            </a:r>
            <a:r>
              <a:rPr lang="ko-KR" altLang="en-US" dirty="0" smtClean="0"/>
              <a:t>는</a:t>
            </a:r>
            <a:r>
              <a:rPr lang="en-US" altLang="ko-KR" dirty="0" smtClean="0"/>
              <a:t> 2004</a:t>
            </a:r>
            <a:r>
              <a:rPr lang="ko-KR" altLang="en-US" dirty="0" smtClean="0"/>
              <a:t>년에 구글의 </a:t>
            </a:r>
            <a:r>
              <a:rPr lang="en-US" altLang="ko-KR" dirty="0" smtClean="0"/>
              <a:t>Sanjay </a:t>
            </a:r>
            <a:r>
              <a:rPr lang="en-US" altLang="ko-KR" dirty="0" err="1" smtClean="0"/>
              <a:t>Ghemawat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Jeff Dean</a:t>
            </a:r>
            <a:r>
              <a:rPr lang="ko-KR" altLang="en-US" dirty="0" smtClean="0"/>
              <a:t>이 제안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구글의 검색엔진을 활용하기 위해서 개발됨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외부에 제공하지 않음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961" y="3414468"/>
            <a:ext cx="9805542" cy="16072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961" y="5090746"/>
            <a:ext cx="27080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구글이 관련 논문을 </a:t>
            </a:r>
            <a:r>
              <a:rPr lang="en-US" altLang="ko-KR" dirty="0" smtClean="0"/>
              <a:t>2006</a:t>
            </a:r>
            <a:r>
              <a:rPr lang="ko-KR" altLang="en-US" dirty="0" smtClean="0"/>
              <a:t>년에 오픈하고 개발기반으로 오픈소스로 개발한 것이 </a:t>
            </a:r>
            <a:r>
              <a:rPr lang="en-US" altLang="ko-KR" dirty="0" smtClean="0"/>
              <a:t>Hadoop</a:t>
            </a:r>
            <a:r>
              <a:rPr lang="ko-KR" altLang="en-US" dirty="0" smtClean="0"/>
              <a:t>라고 명명함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49616" y="5021670"/>
            <a:ext cx="26435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분산병렬처리에 특화된 </a:t>
            </a:r>
            <a:r>
              <a:rPr lang="en-US" altLang="ko-KR" dirty="0" smtClean="0"/>
              <a:t>M/R</a:t>
            </a:r>
            <a:r>
              <a:rPr lang="ko-KR" altLang="en-US" dirty="0" smtClean="0"/>
              <a:t>을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사용함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제약도 많음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Scalable, parallel, fault tolerance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12271" y="5021670"/>
            <a:ext cx="3680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데이터분석에 </a:t>
            </a:r>
            <a:r>
              <a:rPr lang="en-US" altLang="ko-KR" dirty="0" smtClean="0"/>
              <a:t>Hadoop</a:t>
            </a:r>
            <a:r>
              <a:rPr lang="ko-KR" altLang="en-US" dirty="0" smtClean="0"/>
              <a:t>과 </a:t>
            </a:r>
            <a:r>
              <a:rPr lang="en-US" altLang="ko-KR" dirty="0" err="1" smtClean="0"/>
              <a:t>MapReduce</a:t>
            </a:r>
            <a:r>
              <a:rPr lang="ko-KR" altLang="en-US" dirty="0" smtClean="0"/>
              <a:t>을 활용하기 위해서는 </a:t>
            </a:r>
            <a:r>
              <a:rPr lang="en-US" altLang="ko-KR" dirty="0" err="1" smtClean="0"/>
              <a:t>MapReduce</a:t>
            </a:r>
            <a:r>
              <a:rPr lang="ko-KR" altLang="en-US" dirty="0" smtClean="0"/>
              <a:t>가 제공하는 일반적인 패턴을 알 필요가 있음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3801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4. Learning Via Aggregation Statistics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4592" y="2831585"/>
            <a:ext cx="7945497" cy="31077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7154" y="1506022"/>
            <a:ext cx="10386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MapReduce</a:t>
            </a:r>
            <a:r>
              <a:rPr lang="ko-KR" altLang="en-US" dirty="0" smtClean="0"/>
              <a:t>을 이용해서 </a:t>
            </a:r>
            <a:r>
              <a:rPr lang="en-US" altLang="ko-KR" dirty="0" smtClean="0"/>
              <a:t>data mining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machine learning </a:t>
            </a:r>
            <a:r>
              <a:rPr lang="ko-KR" altLang="en-US" dirty="0" smtClean="0"/>
              <a:t>알고리즘의 아주 기본적인 개념을 설명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86099" y="2185254"/>
            <a:ext cx="3341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MAP </a:t>
            </a:r>
            <a:r>
              <a:rPr lang="ko-KR" altLang="en-US" dirty="0" smtClean="0"/>
              <a:t>단계에서는 주어진 데이터에서 함수 </a:t>
            </a:r>
            <a:r>
              <a:rPr lang="en-US" altLang="ko-KR" dirty="0" smtClean="0"/>
              <a:t>f</a:t>
            </a:r>
            <a:r>
              <a:rPr lang="ko-KR" altLang="en-US" dirty="0" smtClean="0"/>
              <a:t>로 데이터 변환이 이루어짐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86098" y="5754513"/>
            <a:ext cx="33410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REDUCE</a:t>
            </a:r>
            <a:r>
              <a:rPr lang="ko-KR" altLang="en-US" dirty="0" smtClean="0"/>
              <a:t>단계에서는 함수</a:t>
            </a:r>
            <a:r>
              <a:rPr lang="en-US" altLang="ko-KR" dirty="0" smtClean="0"/>
              <a:t>f</a:t>
            </a:r>
            <a:r>
              <a:rPr lang="ko-KR" altLang="en-US" dirty="0" smtClean="0"/>
              <a:t>의 결과물들에 대한 집계</a:t>
            </a:r>
            <a:r>
              <a:rPr lang="en-US" altLang="ko-KR" dirty="0" smtClean="0"/>
              <a:t>( count, </a:t>
            </a:r>
            <a:r>
              <a:rPr lang="ko-KR" altLang="en-US" dirty="0" smtClean="0"/>
              <a:t>평균 등</a:t>
            </a:r>
            <a:r>
              <a:rPr lang="en-US" altLang="ko-KR" dirty="0" smtClean="0"/>
              <a:t>.. )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18683" y="2250831"/>
            <a:ext cx="31740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예를 들면</a:t>
            </a:r>
            <a:r>
              <a:rPr lang="en-US" altLang="ko-KR" dirty="0" smtClean="0"/>
              <a:t>,  </a:t>
            </a:r>
          </a:p>
          <a:p>
            <a:r>
              <a:rPr lang="ko-KR" altLang="en-US" dirty="0" smtClean="0"/>
              <a:t>각각의 환자에 대한 위험요소들을 </a:t>
            </a:r>
            <a:r>
              <a:rPr lang="ko-KR" altLang="en-US" dirty="0" err="1" smtClean="0"/>
              <a:t>리스트하는</a:t>
            </a:r>
            <a:r>
              <a:rPr lang="ko-KR" altLang="en-US" dirty="0" smtClean="0"/>
              <a:t> 대신에 모집단에 대한 각각의 위험 요소들의 빈도를 계산할 수 있음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Map</a:t>
            </a:r>
            <a:r>
              <a:rPr lang="ko-KR" altLang="en-US" dirty="0" smtClean="0"/>
              <a:t>단계에서 각각의 위험 요소만을 추출하고 이 결과를 </a:t>
            </a:r>
            <a:r>
              <a:rPr lang="en-US" altLang="ko-KR" dirty="0" smtClean="0"/>
              <a:t>Reduce</a:t>
            </a:r>
            <a:r>
              <a:rPr lang="ko-KR" altLang="en-US" dirty="0" smtClean="0"/>
              <a:t>단계에서 </a:t>
            </a:r>
            <a:r>
              <a:rPr lang="ko-KR" altLang="en-US" dirty="0" err="1" smtClean="0"/>
              <a:t>집계통계를</a:t>
            </a:r>
            <a:r>
              <a:rPr lang="ko-KR" altLang="en-US" dirty="0" smtClean="0"/>
              <a:t> 수행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261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내용 개체 틀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7400" y="1545059"/>
            <a:ext cx="8214747" cy="516849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Abstraction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80138" y="1556416"/>
            <a:ext cx="2168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개인 의료정보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470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Abstraction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3159" y="1825625"/>
            <a:ext cx="1004568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25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5. </a:t>
            </a:r>
            <a:r>
              <a:rPr lang="en-US" altLang="ko-KR" dirty="0" err="1" smtClean="0"/>
              <a:t>MapReduce</a:t>
            </a:r>
            <a:r>
              <a:rPr lang="en-US" altLang="ko-KR" dirty="0" smtClean="0"/>
              <a:t> Abstraction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736" y="1690688"/>
            <a:ext cx="7313760" cy="43513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431823" y="1846385"/>
            <a:ext cx="34817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MapReduce</a:t>
            </a:r>
            <a:r>
              <a:rPr lang="ko-KR" altLang="en-US" dirty="0" smtClean="0"/>
              <a:t>의 장점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이 예제는 매우 단순하고 </a:t>
            </a:r>
            <a:r>
              <a:rPr lang="ko-KR" altLang="en-US" dirty="0" err="1" smtClean="0"/>
              <a:t>멍청해보여도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수천만건</a:t>
            </a:r>
            <a:r>
              <a:rPr lang="ko-KR" altLang="en-US" dirty="0" smtClean="0"/>
              <a:t> 이상의 레코드라도 동일한 코드에서 실행될 수 있음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9976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564</Words>
  <Application>Microsoft Office PowerPoint</Application>
  <PresentationFormat>와이드스크린</PresentationFormat>
  <Paragraphs>93</Paragraphs>
  <Slides>47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51" baseType="lpstr">
      <vt:lpstr>맑은 고딕</vt:lpstr>
      <vt:lpstr>Arial</vt:lpstr>
      <vt:lpstr>Wingdings</vt:lpstr>
      <vt:lpstr>Office 테마</vt:lpstr>
      <vt:lpstr>Big Data Analytics in Healthcare - Lesson6 MapReduce</vt:lpstr>
      <vt:lpstr>1. Introduction to MapReduce</vt:lpstr>
      <vt:lpstr>2. What is MapReduce</vt:lpstr>
      <vt:lpstr>2. What is MapReduce</vt:lpstr>
      <vt:lpstr>3. Computational Process</vt:lpstr>
      <vt:lpstr>4. Learning Via Aggregation Statistics</vt:lpstr>
      <vt:lpstr>5. MapReduce Abstraction</vt:lpstr>
      <vt:lpstr>5. MapReduce Abstraction</vt:lpstr>
      <vt:lpstr>5. MapReduce Abstraction</vt:lpstr>
      <vt:lpstr>6. MapReduce System</vt:lpstr>
      <vt:lpstr>6. MapReduce System</vt:lpstr>
      <vt:lpstr>6. MapReduce System</vt:lpstr>
      <vt:lpstr>6. MapReduce System</vt:lpstr>
      <vt:lpstr>6. MapReduce System</vt:lpstr>
      <vt:lpstr>6. MapReduce System</vt:lpstr>
      <vt:lpstr>6. MapReduce System</vt:lpstr>
      <vt:lpstr>6. MapReduce System</vt:lpstr>
      <vt:lpstr>6. MapReduce System</vt:lpstr>
      <vt:lpstr>6. MapReduce System</vt:lpstr>
      <vt:lpstr>6. MapReduce System</vt:lpstr>
      <vt:lpstr>6. MapReduce System</vt:lpstr>
      <vt:lpstr>7. MapReduce Fault Recovery</vt:lpstr>
      <vt:lpstr>7. MapReduce Fault Recovery</vt:lpstr>
      <vt:lpstr>7. MapReduce Fault Recovery</vt:lpstr>
      <vt:lpstr>8. Distributed File System</vt:lpstr>
      <vt:lpstr>8. Distributed File System</vt:lpstr>
      <vt:lpstr>8. Distributed File System</vt:lpstr>
      <vt:lpstr>8. Distributed File System</vt:lpstr>
      <vt:lpstr>8. Distributed File System</vt:lpstr>
      <vt:lpstr>8. Distributed File System</vt:lpstr>
      <vt:lpstr>9. MapReduce Design Choice</vt:lpstr>
      <vt:lpstr>9. MapReduce Design Choice</vt:lpstr>
      <vt:lpstr>10. Analytics With MapReduce</vt:lpstr>
      <vt:lpstr>11. MapReduce KNN</vt:lpstr>
      <vt:lpstr>11. MapReduce KNN</vt:lpstr>
      <vt:lpstr>11. MapReduce KNN</vt:lpstr>
      <vt:lpstr>11. MapReduce KNN</vt:lpstr>
      <vt:lpstr>11. MapReduce KNN</vt:lpstr>
      <vt:lpstr>12. Linear Regression</vt:lpstr>
      <vt:lpstr>12. Linear Regression</vt:lpstr>
      <vt:lpstr>12. Linear Regression</vt:lpstr>
      <vt:lpstr>12. Linear Regression</vt:lpstr>
      <vt:lpstr>13. Limitations of MapReduce</vt:lpstr>
      <vt:lpstr>13. Limitations of MapReduce</vt:lpstr>
      <vt:lpstr>13. Limitations of MapReduce</vt:lpstr>
      <vt:lpstr>13. Limitations of MapReduce</vt:lpstr>
      <vt:lpstr>13. Limitations of MapReduce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Analytics in Healthcare Lesson6 MapReduce</dc:title>
  <dc:creator>Y.G JI</dc:creator>
  <cp:lastModifiedBy>Y.G JI</cp:lastModifiedBy>
  <cp:revision>177</cp:revision>
  <dcterms:created xsi:type="dcterms:W3CDTF">2018-07-04T04:49:45Z</dcterms:created>
  <dcterms:modified xsi:type="dcterms:W3CDTF">2018-07-04T09:45:18Z</dcterms:modified>
</cp:coreProperties>
</file>

<file path=docProps/thumbnail.jpeg>
</file>